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標題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cxnSp>
        <p:nvCxnSpPr>
          <p:cNvPr id="8" name="直線接點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橢圓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版面配置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頁尾版面配置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7" name="直線接點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2" name="內容版面配置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4" name="內容版面配置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10" name="直線接點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內容版面配置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1" name="標題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5F116F-BCF9-4C36-93BA-88EC9E215948}" type="datetimeFigureOut">
              <a:rPr lang="zh-TW" altLang="en-US" smtClean="0"/>
              <a:t>2010/5/15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306E404-2F47-4614-BF53-A88D80A1013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28596" y="4500570"/>
            <a:ext cx="8305800" cy="1143000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BOYO: </a:t>
            </a:r>
            <a:r>
              <a:rPr lang="zh-TW" alt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朱漢翔</a:t>
            </a:r>
            <a:endParaRPr lang="en-US" altLang="zh-TW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Eric</a:t>
            </a:r>
            <a:endParaRPr lang="zh-TW" altLang="en-U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 descr="200710231046422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214290"/>
            <a:ext cx="3660408" cy="4071966"/>
          </a:xfrm>
          <a:prstGeom prst="rect">
            <a:avLst/>
          </a:prstGeom>
        </p:spPr>
      </p:pic>
    </p:spTree>
  </p:cSld>
  <p:clrMapOvr>
    <a:masterClrMapping/>
  </p:clrMapOvr>
  <p:transition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goh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14290"/>
            <a:ext cx="6910422" cy="4983477"/>
          </a:xfrm>
          <a:prstGeom prst="rect">
            <a:avLst/>
          </a:prstGeom>
        </p:spPr>
      </p:pic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8305800" cy="1143000"/>
          </a:xfrm>
        </p:spPr>
        <p:txBody>
          <a:bodyPr/>
          <a:lstStyle/>
          <a:p>
            <a:r>
              <a:rPr lang="en-US" altLang="zh-TW" sz="2800" dirty="0" smtClean="0">
                <a:solidFill>
                  <a:srgbClr val="FFFF00"/>
                </a:solidFill>
                <a:latin typeface="Comic Sans MS" pitchFamily="66" charset="0"/>
              </a:rPr>
              <a:t>He  ate some apples.</a:t>
            </a:r>
            <a:endParaRPr lang="zh-TW" altLang="en-US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animal0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00629">
            <a:off x="3078844" y="1020293"/>
            <a:ext cx="3304899" cy="3271850"/>
          </a:xfrm>
          <a:prstGeom prst="rect">
            <a:avLst/>
          </a:prstGeom>
        </p:spPr>
      </p:pic>
      <p:sp>
        <p:nvSpPr>
          <p:cNvPr id="5" name="副標題 4"/>
          <p:cNvSpPr>
            <a:spLocks noGrp="1"/>
          </p:cNvSpPr>
          <p:nvPr>
            <p:ph type="subTitle" idx="1"/>
          </p:nvPr>
        </p:nvSpPr>
        <p:spPr>
          <a:xfrm>
            <a:off x="428596" y="4929198"/>
            <a:ext cx="8305800" cy="1143000"/>
          </a:xfrm>
        </p:spPr>
        <p:txBody>
          <a:bodyPr/>
          <a:lstStyle/>
          <a:p>
            <a:r>
              <a:rPr lang="en-US" altLang="zh-TW" sz="2400" dirty="0" smtClean="0">
                <a:latin typeface="Comic Sans MS" pitchFamily="66" charset="0"/>
              </a:rPr>
              <a:t>There  is  a  little  rabbit.</a:t>
            </a:r>
            <a:endParaRPr lang="zh-TW" alt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strips dir="ld"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wcenb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7356" y="500042"/>
            <a:ext cx="5969000" cy="4476750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914400" y="5357826"/>
            <a:ext cx="8229600" cy="1219200"/>
          </a:xfrm>
        </p:spPr>
        <p:txBody>
          <a:bodyPr/>
          <a:lstStyle/>
          <a:p>
            <a:pPr algn="ctr"/>
            <a:r>
              <a:rPr altLang="zh-TW" dirty="0" smtClean="0">
                <a:latin typeface="Comic Sans MS" pitchFamily="66" charset="0"/>
              </a:rPr>
              <a:t>I like this picture.</a:t>
            </a:r>
            <a:endParaRPr lang="zh-TW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zoom dir="in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smock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57166"/>
            <a:ext cx="4572032" cy="4572032"/>
          </a:xfrm>
          <a:prstGeom prst="rect">
            <a:avLst/>
          </a:prstGeom>
        </p:spPr>
      </p:pic>
      <p:sp>
        <p:nvSpPr>
          <p:cNvPr id="6" name="副標題 5"/>
          <p:cNvSpPr>
            <a:spLocks noGrp="1"/>
          </p:cNvSpPr>
          <p:nvPr>
            <p:ph type="subTitle" idx="1"/>
          </p:nvPr>
        </p:nvSpPr>
        <p:spPr>
          <a:xfrm>
            <a:off x="838200" y="5072074"/>
            <a:ext cx="8305800" cy="1143000"/>
          </a:xfrm>
        </p:spPr>
        <p:txBody>
          <a:bodyPr/>
          <a:lstStyle/>
          <a:p>
            <a:r>
              <a:rPr lang="en-US" altLang="zh-TW" sz="2800" dirty="0" smtClean="0">
                <a:latin typeface="Comic Sans MS" pitchFamily="66" charset="0"/>
              </a:rPr>
              <a:t>I hung up  the  sweater.</a:t>
            </a:r>
            <a:endParaRPr lang="zh-TW" alt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Anime-Guys-anime-guys-4883737-1024-7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500042"/>
            <a:ext cx="5929322" cy="3857652"/>
          </a:xfrm>
          <a:prstGeom prst="rect">
            <a:avLst/>
          </a:prstGeom>
        </p:spPr>
      </p:pic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428596" y="5000636"/>
            <a:ext cx="8305800" cy="1143000"/>
          </a:xfrm>
        </p:spPr>
        <p:txBody>
          <a:bodyPr/>
          <a:lstStyle/>
          <a:p>
            <a:r>
              <a:rPr lang="en-US" altLang="zh-TW" sz="3200" dirty="0" smtClean="0">
                <a:latin typeface="Comic Sans MS" pitchFamily="66" charset="0"/>
              </a:rPr>
              <a:t>There are  green leaves.</a:t>
            </a:r>
            <a:endParaRPr lang="zh-TW" alt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98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285728"/>
            <a:ext cx="4681560" cy="4762500"/>
          </a:xfrm>
          <a:prstGeom prst="rect">
            <a:avLst/>
          </a:prstGeom>
        </p:spPr>
      </p:pic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642910" y="5214950"/>
            <a:ext cx="8305800" cy="1143000"/>
          </a:xfrm>
        </p:spPr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He</a:t>
            </a:r>
            <a:r>
              <a:rPr lang="en-US" dirty="0" smtClean="0">
                <a:latin typeface="Comic Sans MS" pitchFamily="66" charset="0"/>
              </a:rPr>
              <a:t> is a famous </a:t>
            </a:r>
            <a:r>
              <a:rPr lang="en-US" b="1" dirty="0" smtClean="0">
                <a:latin typeface="Comic Sans MS" pitchFamily="66" charset="0"/>
              </a:rPr>
              <a:t>door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god, I like him very much. </a:t>
            </a:r>
            <a:endParaRPr lang="zh-TW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pull dir="ld"/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Worms4P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928670"/>
            <a:ext cx="2952759" cy="3357562"/>
          </a:xfrm>
          <a:prstGeom prst="rect">
            <a:avLst/>
          </a:prstGeom>
        </p:spPr>
      </p:pic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838200" y="4429132"/>
            <a:ext cx="8305800" cy="1981200"/>
          </a:xfrm>
        </p:spPr>
        <p:txBody>
          <a:bodyPr/>
          <a:lstStyle/>
          <a:p>
            <a:r>
              <a:rPr altLang="zh-TW" dirty="0" smtClean="0">
                <a:latin typeface="Comic Sans MS" pitchFamily="66" charset="0"/>
              </a:rPr>
              <a:t>The  End</a:t>
            </a:r>
            <a:endParaRPr lang="zh-TW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宣紙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宣紙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</TotalTime>
  <Words>47</Words>
  <Application>Microsoft Office PowerPoint</Application>
  <PresentationFormat>如螢幕大小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宣紙</vt:lpstr>
      <vt:lpstr>投影片 1</vt:lpstr>
      <vt:lpstr>投影片 2</vt:lpstr>
      <vt:lpstr>投影片 3</vt:lpstr>
      <vt:lpstr>I like this picture.</vt:lpstr>
      <vt:lpstr>投影片 5</vt:lpstr>
      <vt:lpstr>投影片 6</vt:lpstr>
      <vt:lpstr>投影片 7</vt:lpstr>
      <vt:lpstr>The  End</vt:lpstr>
    </vt:vector>
  </TitlesOfParts>
  <Company>pu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student</dc:creator>
  <cp:lastModifiedBy>student</cp:lastModifiedBy>
  <cp:revision>22</cp:revision>
  <dcterms:created xsi:type="dcterms:W3CDTF">2010-05-15T02:08:20Z</dcterms:created>
  <dcterms:modified xsi:type="dcterms:W3CDTF">2010-05-15T02:58:53Z</dcterms:modified>
</cp:coreProperties>
</file>