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5526-0CF0-47B0-BE2E-4EF8D62FFAF1}" type="datetimeFigureOut">
              <a:rPr lang="zh-TW" altLang="en-US" smtClean="0"/>
              <a:t>2010/5/8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CC69-589B-4D59-973F-E28AEC15B1D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5526-0CF0-47B0-BE2E-4EF8D62FFAF1}" type="datetimeFigureOut">
              <a:rPr lang="zh-TW" altLang="en-US" smtClean="0"/>
              <a:t>2010/5/8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CC69-589B-4D59-973F-E28AEC15B1D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5526-0CF0-47B0-BE2E-4EF8D62FFAF1}" type="datetimeFigureOut">
              <a:rPr lang="zh-TW" altLang="en-US" smtClean="0"/>
              <a:t>2010/5/8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CC69-589B-4D59-973F-E28AEC15B1D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5526-0CF0-47B0-BE2E-4EF8D62FFAF1}" type="datetimeFigureOut">
              <a:rPr lang="zh-TW" altLang="en-US" smtClean="0"/>
              <a:t>2010/5/8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CC69-589B-4D59-973F-E28AEC15B1D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5526-0CF0-47B0-BE2E-4EF8D62FFAF1}" type="datetimeFigureOut">
              <a:rPr lang="zh-TW" altLang="en-US" smtClean="0"/>
              <a:t>2010/5/8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CC69-589B-4D59-973F-E28AEC15B1D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5526-0CF0-47B0-BE2E-4EF8D62FFAF1}" type="datetimeFigureOut">
              <a:rPr lang="zh-TW" altLang="en-US" smtClean="0"/>
              <a:t>2010/5/8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CC69-589B-4D59-973F-E28AEC15B1D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5526-0CF0-47B0-BE2E-4EF8D62FFAF1}" type="datetimeFigureOut">
              <a:rPr lang="zh-TW" altLang="en-US" smtClean="0"/>
              <a:t>2010/5/8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CC69-589B-4D59-973F-E28AEC15B1D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5526-0CF0-47B0-BE2E-4EF8D62FFAF1}" type="datetimeFigureOut">
              <a:rPr lang="zh-TW" altLang="en-US" smtClean="0"/>
              <a:t>2010/5/8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CC69-589B-4D59-973F-E28AEC15B1D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5526-0CF0-47B0-BE2E-4EF8D62FFAF1}" type="datetimeFigureOut">
              <a:rPr lang="zh-TW" altLang="en-US" smtClean="0"/>
              <a:t>2010/5/8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CC69-589B-4D59-973F-E28AEC15B1D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5526-0CF0-47B0-BE2E-4EF8D62FFAF1}" type="datetimeFigureOut">
              <a:rPr lang="zh-TW" altLang="en-US" smtClean="0"/>
              <a:t>2010/5/8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CC69-589B-4D59-973F-E28AEC15B1D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5526-0CF0-47B0-BE2E-4EF8D62FFAF1}" type="datetimeFigureOut">
              <a:rPr lang="zh-TW" altLang="en-US" smtClean="0"/>
              <a:t>2010/5/8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CC69-589B-4D59-973F-E28AEC15B1D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C5526-0CF0-47B0-BE2E-4EF8D62FFAF1}" type="datetimeFigureOut">
              <a:rPr lang="zh-TW" altLang="en-US" smtClean="0"/>
              <a:t>2010/5/8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5CC69-589B-4D59-973F-E28AEC15B1D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14414" y="3886200"/>
            <a:ext cx="6557986" cy="2186006"/>
          </a:xfrm>
        </p:spPr>
        <p:txBody>
          <a:bodyPr/>
          <a:lstStyle/>
          <a:p>
            <a:r>
              <a:rPr lang="en-US" altLang="zh-TW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There are two little rabbits.</a:t>
            </a:r>
            <a:endParaRPr lang="en-US" altLang="zh-TW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en-US" altLang="zh-TW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PU:495415189 </a:t>
            </a:r>
            <a:r>
              <a:rPr lang="zh-TW" altLang="en-US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林政言</a:t>
            </a:r>
            <a:r>
              <a:rPr lang="en-US" altLang="zh-TW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Roy</a:t>
            </a:r>
          </a:p>
          <a:p>
            <a:r>
              <a:rPr lang="en-US" altLang="zh-TW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BOYO: </a:t>
            </a:r>
            <a:r>
              <a:rPr lang="zh-TW" altLang="en-US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陳婉如 </a:t>
            </a:r>
            <a:r>
              <a:rPr lang="en-US" altLang="zh-TW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Kathy</a:t>
            </a:r>
          </a:p>
        </p:txBody>
      </p:sp>
      <p:pic>
        <p:nvPicPr>
          <p:cNvPr id="4" name="圖片 3" descr="365248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714356"/>
            <a:ext cx="4303147" cy="285853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Rabbits eat vegetables</a:t>
            </a:r>
            <a:r>
              <a:rPr lang="en-US" altLang="zh-TW" dirty="0" smtClean="0"/>
              <a:t>.</a:t>
            </a:r>
            <a:endParaRPr lang="zh-TW" altLang="en-US" dirty="0"/>
          </a:p>
        </p:txBody>
      </p:sp>
      <p:pic>
        <p:nvPicPr>
          <p:cNvPr id="4" name="內容版面配置區 3" descr="19-04-rabbit-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4854" y="1600200"/>
            <a:ext cx="3014291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old couple </a:t>
            </a:r>
            <a:r>
              <a:rPr lang="en-US" altLang="zh-TW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ran after </a:t>
            </a:r>
            <a:r>
              <a:rPr lang="en-US" altLang="zh-TW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him.</a:t>
            </a:r>
            <a:endParaRPr lang="zh-TW" alt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內容版面配置區 3" descr="gingerbreadman2_426_320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43175" y="2339181"/>
            <a:ext cx="4057650" cy="304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Martin </a:t>
            </a:r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was tired of </a:t>
            </a:r>
            <a:r>
              <a:rPr lang="en-US" altLang="zh-TW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Brian always clinging to his coat-tails.</a:t>
            </a:r>
            <a:endParaRPr lang="zh-TW" alt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內容版面配置區 3" descr="coat-tails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0387" y="1943894"/>
            <a:ext cx="2943225" cy="383857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35</Words>
  <Application>Microsoft Office PowerPoint</Application>
  <PresentationFormat>如螢幕大小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Office 佈景主題</vt:lpstr>
      <vt:lpstr>投影片 1</vt:lpstr>
      <vt:lpstr>Rabbits eat vegetables.</vt:lpstr>
      <vt:lpstr>The old couple ran after him.</vt:lpstr>
      <vt:lpstr>Martin was tired of Brian always clinging to his coat-tails.</vt:lpstr>
    </vt:vector>
  </TitlesOfParts>
  <Company>pu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student</dc:creator>
  <cp:lastModifiedBy>student</cp:lastModifiedBy>
  <cp:revision>14</cp:revision>
  <dcterms:created xsi:type="dcterms:W3CDTF">2010-05-08T02:16:01Z</dcterms:created>
  <dcterms:modified xsi:type="dcterms:W3CDTF">2010-05-08T03:28:52Z</dcterms:modified>
</cp:coreProperties>
</file>